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Merriweather"/>
      <p:regular r:id="rId18"/>
    </p:embeddedFont>
    <p:embeddedFont>
      <p:font typeface="Merriweather"/>
      <p:regular r:id="rId19"/>
    </p:embeddedFont>
    <p:embeddedFont>
      <p:font typeface="Merriweather"/>
      <p:regular r:id="rId20"/>
    </p:embeddedFont>
    <p:embeddedFont>
      <p:font typeface="Merriweather"/>
      <p:regular r:id="rId21"/>
    </p:embeddedFont>
    <p:embeddedFont>
      <p:font typeface="Merriweather"/>
      <p:regular r:id="rId22"/>
    </p:embeddedFont>
    <p:embeddedFont>
      <p:font typeface="Merriweather"/>
      <p:regular r:id="rId23"/>
    </p:embeddedFont>
    <p:embeddedFont>
      <p:font typeface="Merriweather"/>
      <p:regular r:id="rId24"/>
    </p:embeddedFont>
    <p:embeddedFont>
      <p:font typeface="Merriweather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kashishrangwani/portfolio-risk-assessment" TargetMode="External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3284934"/>
            <a:ext cx="7928610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What This Project Is About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4549854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Simulated daily risk for a portfolio of Apple, Microsoft, Google, and Amazon using real stock price data.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563178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What I Learned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828098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Risk models depend heavily on assumptions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4309229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 data is not always 'normal'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790361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Diversification really reduces volatility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5271492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Visual storytelling helps explain complex results</a:t>
            </a:r>
            <a:endParaRPr lang="en-US" sz="1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3281124"/>
            <a:ext cx="6900743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Explore the Full Project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4546044"/>
            <a:ext cx="12902803" cy="402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🔗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pPr algn="l" indent="0" marL="0">
              <a:lnSpc>
                <a:spcPts val="3100"/>
              </a:lnSpc>
              <a:buNone/>
            </a:pPr>
            <a:r>
              <a:rPr lang="en-US" sz="1900" u="sng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3044309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Why It Matters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4309229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Investors care about losses.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4790361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project shows how much you might lose in a single day, with 95% confidence.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563178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What I Did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828098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Collected real market data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4309229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Built a 4-stock portfolio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790361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Estimated 1-day loss risk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5271492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Compared 3 risk models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463760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How I Predicted Risk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728680"/>
            <a:ext cx="12902803" cy="402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📌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3 VaR Models Used: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4408765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Font typeface="+mj-lt"/>
              <a:buAutoNum type="arabicPeriod" startAt="1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Normal Distribution – assumes returns are bell-shaped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889897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Font typeface="+mj-lt"/>
              <a:buAutoNum type="arabicPeriod" startAt="2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Student's t-Distribution – captures fat tails (extreme events)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5371028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Font typeface="+mj-lt"/>
              <a:buAutoNum type="arabicPeriod" startAt="3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Historical Simulation – uses real past data to estimate risk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803803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Result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4068723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Most days, losses stayed under 2.9%.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4549854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Rare worst-case days could go beyond 3%.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5030986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Different models gave slightly different VaR estimates.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10971" y="530066"/>
            <a:ext cx="4808339" cy="601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What It Looks Like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73060" y="1419582"/>
            <a:ext cx="2885003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AFCBF8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-Return distribution</a:t>
            </a:r>
            <a:endParaRPr lang="en-US" sz="22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7571" y="2068592"/>
            <a:ext cx="7775138" cy="563082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688062"/>
            <a:ext cx="3968472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AFCBF8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- Correlation heatmap</a:t>
            </a:r>
            <a:endParaRPr lang="en-US" sz="2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36432" y="1644491"/>
            <a:ext cx="6957417" cy="58969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904637"/>
            <a:ext cx="3702368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AFCBF8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- Rolling VaR chart</a:t>
            </a:r>
            <a:endParaRPr lang="en-US" sz="2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3798" y="1861066"/>
            <a:ext cx="12902803" cy="54637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882372"/>
            <a:ext cx="378773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AFCBF8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- Drawdown analysis</a:t>
            </a:r>
            <a:endParaRPr lang="en-US" sz="2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3798" y="1838801"/>
            <a:ext cx="12902803" cy="55083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2025-06-14T04:33:22Z</dcterms:created>
  <dcterms:modified xsi:type="dcterms:W3CDTF">2025-06-14T04:33:22Z</dcterms:modified>
</cp:coreProperties>
</file>